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7047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64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160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01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76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455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07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404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26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832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A3668-1256-4C99-951F-35FD643D39DD}" type="datetimeFigureOut">
              <a:rPr lang="es-ES" smtClean="0"/>
              <a:t>08/02/2017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32CD8-61F0-4F3A-B008-8EEA8A9E68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4637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900" y="5299260"/>
            <a:ext cx="2578099" cy="177888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7562"/>
            <a:ext cx="1905000" cy="1428750"/>
          </a:xfrm>
          <a:prstGeom prst="rect">
            <a:avLst/>
          </a:prstGeom>
        </p:spPr>
      </p:pic>
      <p:pic>
        <p:nvPicPr>
          <p:cNvPr id="7" name="0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555" y="6049062"/>
            <a:ext cx="7065645" cy="81865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05654"/>
            <a:ext cx="9144000" cy="799175"/>
          </a:xfrm>
        </p:spPr>
        <p:txBody>
          <a:bodyPr anchor="ctr">
            <a:noAutofit/>
          </a:bodyPr>
          <a:lstStyle/>
          <a:p>
            <a:r>
              <a:rPr lang="es-ES" sz="2000" dirty="0" smtClean="0">
                <a:latin typeface="Comic Sans MS" panose="030F0702030302020204" pitchFamily="66" charset="0"/>
              </a:rPr>
              <a:t>NOSOTROS RECICLAMOS Y TÚ?</a:t>
            </a:r>
            <a:endParaRPr lang="es-ES" sz="2000" dirty="0">
              <a:latin typeface="Comic Sans MS" panose="030F0702030302020204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0545" y="1035903"/>
            <a:ext cx="10238509" cy="96435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1200" dirty="0" smtClean="0">
                <a:latin typeface="Comic Sans MS" panose="030F0702030302020204" pitchFamily="66" charset="0"/>
              </a:rPr>
              <a:t>TE INVITAMOS A QUE RECICLES EN TU OFICINA… ¿SABÍAS QUE PUEDES INSTALAR UN PUNTO ECOLÓGICO EN TÚ LUGAR DE TRABAJO? ES FÁCIL, PRÁCTICO, ECONÓMICO Y SOBRETODO MUY ÚTIL PARA LA AYUDA QUE QUEREMOS BRINDAR AL PLANETA Y NUESTRO MEDIO AMBIENTE… POR ESTO HOY QUEREMOS INVITARLES A QUE USTEDES TAMBIÉN SE UNAN ENTRE TODOS LOGREMOS HACER DE ESTA COMUNIDAD UN ESPACIO MEJOR…</a:t>
            </a:r>
            <a:endParaRPr lang="es-ES" sz="1200" dirty="0">
              <a:latin typeface="Comic Sans MS" panose="030F0702030302020204" pitchFamily="66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971800" y="2016319"/>
            <a:ext cx="8167254" cy="26572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s-ES" sz="1200" b="1" dirty="0" smtClean="0">
                <a:latin typeface="Comic Sans MS" panose="030F0702030302020204" pitchFamily="66" charset="0"/>
              </a:rPr>
              <a:t>CÓMO?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s-ES" sz="1200" dirty="0" smtClean="0">
                <a:latin typeface="Comic Sans MS" panose="030F0702030302020204" pitchFamily="66" charset="0"/>
              </a:rPr>
              <a:t>SEPARANDO LOS RESIDUOS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s-ES" sz="1200" dirty="0" smtClean="0">
                <a:latin typeface="Comic Sans MS" panose="030F0702030302020204" pitchFamily="66" charset="0"/>
              </a:rPr>
              <a:t>NO MALGASTANDO LOS RECURSOS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s-ES" sz="1200" dirty="0" smtClean="0">
                <a:latin typeface="Comic Sans MS" panose="030F0702030302020204" pitchFamily="66" charset="0"/>
              </a:rPr>
              <a:t>REAPROVECHANDO TUS DESECHOS.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s-ES" sz="1200" dirty="0" smtClean="0">
                <a:latin typeface="Comic Sans MS" panose="030F0702030302020204" pitchFamily="66" charset="0"/>
              </a:rPr>
              <a:t>AYUDANDO A CONCIENTIZAR A NUESTRA SOCIEDAD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s-ES" sz="1200" dirty="0" smtClean="0">
                <a:latin typeface="Comic Sans MS" panose="030F0702030302020204" pitchFamily="66" charset="0"/>
              </a:rPr>
              <a:t>UTILIZANDO IMPLEMENTOS DE ASEO BIODEGRADABLES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s-ES" sz="1200" dirty="0" smtClean="0">
                <a:latin typeface="Comic Sans MS" panose="030F0702030302020204" pitchFamily="66" charset="0"/>
              </a:rPr>
              <a:t>CONSUMIENDO PAPEL ECOLÓGICO PARA LA IMPRESIÓN DE NUESTROS DOCUMENTOS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s-ES" sz="1200" dirty="0" smtClean="0">
                <a:latin typeface="Comic Sans MS" panose="030F0702030302020204" pitchFamily="66" charset="0"/>
              </a:rPr>
              <a:t>ACUDIENDO A LOS CENTROS DE ACOPIO ORGANIZADOS PARA LOS RESIDUOS TECNOLÓGICOS.</a:t>
            </a:r>
          </a:p>
          <a:p>
            <a:pPr algn="just">
              <a:lnSpc>
                <a:spcPct val="100000"/>
              </a:lnSpc>
            </a:pPr>
            <a:endParaRPr lang="es-ES" sz="1200" dirty="0">
              <a:latin typeface="Comic Sans MS" panose="030F0702030302020204" pitchFamily="66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00545" y="2697479"/>
            <a:ext cx="10238509" cy="10016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endParaRPr lang="es-ES" sz="1600" dirty="0">
              <a:latin typeface="Comic Sans MS" panose="030F0702030302020204" pitchFamily="66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052945" y="4646732"/>
            <a:ext cx="10238509" cy="7240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s-ES" sz="1400" dirty="0" smtClean="0">
                <a:latin typeface="Comic Sans MS" panose="030F0702030302020204" pitchFamily="66" charset="0"/>
              </a:rPr>
              <a:t>VAMOS ANÍMATE!¡¡¡¡ GESTIONANDO DE MANERA CORRECTA EL MATERIAL RECICLABLE EN NUESTRAS OFICINAS, VERÁS COMO AYUDAMOS A MINIMIZAR EL IMPACTO AMBIENTAL, TÚ LO DECIDES.</a:t>
            </a:r>
            <a:endParaRPr lang="es-ES" sz="1400" dirty="0">
              <a:latin typeface="Comic Sans MS" panose="030F0702030302020204" pitchFamily="66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45" y="2542489"/>
            <a:ext cx="191885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389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145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Wingdings</vt:lpstr>
      <vt:lpstr>Tema de Office</vt:lpstr>
      <vt:lpstr>NOSOTROS RECICLAMOS Y TÚ?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NOSOTROS RECICLAMOS Y TÚ?</dc:title>
  <dc:creator>claudia ximena cepeda hidalgo</dc:creator>
  <cp:lastModifiedBy>claudia ximena cepeda hidalgo</cp:lastModifiedBy>
  <cp:revision>4</cp:revision>
  <dcterms:created xsi:type="dcterms:W3CDTF">2017-02-08T22:25:51Z</dcterms:created>
  <dcterms:modified xsi:type="dcterms:W3CDTF">2017-02-08T22:50:59Z</dcterms:modified>
</cp:coreProperties>
</file>